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64" r:id="rId7"/>
    <p:sldId id="265" r:id="rId8"/>
    <p:sldId id="269" r:id="rId9"/>
    <p:sldId id="266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884087-EC54-4E2E-BA83-225E33612325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61A41A-3170-4723-BD9B-C92E2599C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Amanda McCristal</a:t>
            </a:r>
          </a:p>
          <a:p>
            <a:r>
              <a:rPr lang="en-US" dirty="0" smtClean="0"/>
              <a:t>TE 802</a:t>
            </a:r>
          </a:p>
          <a:p>
            <a:r>
              <a:rPr lang="en-US" dirty="0" smtClean="0"/>
              <a:t>Professional Service Project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Dodgeball for Heart </a:t>
            </a:r>
            <a:endParaRPr lang="en-US" dirty="0"/>
          </a:p>
        </p:txBody>
      </p:sp>
      <p:pic>
        <p:nvPicPr>
          <p:cNvPr id="1026" name="Picture 2" descr="C:\Users\Amanda\AppData\Local\Microsoft\Windows\Temporary Internet Files\Content.IE5\1I6UBWCR\MC9004332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196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Dodgeball for Heart Flyer </a:t>
            </a:r>
            <a:endParaRPr lang="en-US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7812"/>
            <a:ext cx="77724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 for supporting the American Heart Association!</a:t>
            </a:r>
            <a:endParaRPr lang="en-US" dirty="0"/>
          </a:p>
        </p:txBody>
      </p:sp>
      <p:pic>
        <p:nvPicPr>
          <p:cNvPr id="4" name="Content Placeholder 3" descr="Poster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7239000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Overall…..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raised just over </a:t>
            </a:r>
            <a:r>
              <a:rPr lang="en-US" sz="3200" b="1" dirty="0" smtClean="0"/>
              <a:t>$1,000 </a:t>
            </a:r>
            <a:r>
              <a:rPr lang="en-US" sz="3200" dirty="0" smtClean="0"/>
              <a:t>for the American Heart Association! </a:t>
            </a:r>
            <a:br>
              <a:rPr lang="en-US" sz="3200" dirty="0" smtClean="0"/>
            </a:br>
            <a:r>
              <a:rPr lang="en-US" sz="3200" dirty="0" smtClean="0"/>
              <a:t>26 teams played!</a:t>
            </a:r>
            <a:br>
              <a:rPr lang="en-US" sz="3200" dirty="0" smtClean="0"/>
            </a:br>
            <a:r>
              <a:rPr lang="en-US" sz="3200" dirty="0" smtClean="0"/>
              <a:t>104 students participated!</a:t>
            </a:r>
            <a:endParaRPr lang="en-US" sz="3200" dirty="0"/>
          </a:p>
        </p:txBody>
      </p:sp>
      <p:pic>
        <p:nvPicPr>
          <p:cNvPr id="1026" name="Picture 2" descr="C:\Users\Amanda\AppData\Local\Microsoft\Windows\Temporary Internet Files\Content.IE5\TE3NXJKK\MP9004331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733800"/>
            <a:ext cx="3505200" cy="233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American Heart </a:t>
            </a:r>
            <a:r>
              <a:rPr lang="en-US" dirty="0" smtClean="0"/>
              <a:t>Association; </a:t>
            </a:r>
            <a:br>
              <a:rPr lang="en-US" dirty="0" smtClean="0"/>
            </a:br>
            <a:r>
              <a:rPr lang="en-US" dirty="0" smtClean="0"/>
              <a:t>Quick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Heart disease is the No. 1 killer of women age 20 and over, but it is largely preventable. In fact, up to 80 % of cardiac events in women may be prevented.  Raising awareness saves </a:t>
            </a:r>
            <a:r>
              <a:rPr lang="en-US" dirty="0" smtClean="0"/>
              <a:t>lives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While 1 in 30 American women die of breast cancer, 1 in 3 women die from cardiovascular disease.  </a:t>
            </a:r>
            <a:endParaRPr lang="en-US" dirty="0" smtClean="0"/>
          </a:p>
          <a:p>
            <a:r>
              <a:rPr lang="en-US" dirty="0" smtClean="0"/>
              <a:t>Overweight children are more likely to have abnormally thick heart muscle tissue when they become an adult, which increases the risk of heart attack and heart failure.  </a:t>
            </a:r>
            <a:endParaRPr lang="en-US" dirty="0" smtClean="0"/>
          </a:p>
          <a:p>
            <a:pPr lvl="0"/>
            <a:r>
              <a:rPr lang="en-US" dirty="0" smtClean="0"/>
              <a:t>This year about 1.2 million Americans will have a first or repeat coronary attack. About 452,000 of them will die. Coronary heart disease is our nation’s leading cause of death. </a:t>
            </a:r>
          </a:p>
          <a:p>
            <a:r>
              <a:rPr lang="en-US" dirty="0" smtClean="0"/>
              <a:t>The American Heart Association </a:t>
            </a:r>
            <a:r>
              <a:rPr lang="en-US" dirty="0" smtClean="0"/>
              <a:t>is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the federal government as a source of funding for cardiovascular and stroke research.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Amanda\AppData\Local\Microsoft\Windows\Temporary Internet Files\Content.IE5\1I6UBWCR\MP9004402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638800"/>
            <a:ext cx="1218426" cy="914400"/>
          </a:xfrm>
          <a:prstGeom prst="rect">
            <a:avLst/>
          </a:prstGeom>
          <a:noFill/>
        </p:spPr>
      </p:pic>
      <p:pic>
        <p:nvPicPr>
          <p:cNvPr id="5" name="Picture 2" descr="C:\Users\Amanda\AppData\Local\Microsoft\Windows\Temporary Internet Files\Content.IE5\1I6UBWCR\MP9004402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638800"/>
            <a:ext cx="1218426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Announcements/Posters!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Dodgeball for Heart! </a:t>
            </a:r>
          </a:p>
          <a:p>
            <a:pPr algn="ctr"/>
            <a:r>
              <a:rPr lang="en-US" dirty="0" smtClean="0"/>
              <a:t>Dodgeball for Heart is this Wednesday, December 7th, during your grade's Physical Education hour!</a:t>
            </a:r>
            <a:br>
              <a:rPr lang="en-US" dirty="0" smtClean="0"/>
            </a:br>
            <a:r>
              <a:rPr lang="en-US" dirty="0" smtClean="0"/>
              <a:t>6th graders: play during 5th hour.</a:t>
            </a:r>
            <a:br>
              <a:rPr lang="en-US" dirty="0" smtClean="0"/>
            </a:br>
            <a:r>
              <a:rPr lang="en-US" dirty="0" smtClean="0"/>
              <a:t>7th graders: play during 6th hour.</a:t>
            </a:r>
            <a:br>
              <a:rPr lang="en-US" dirty="0" smtClean="0"/>
            </a:br>
            <a:r>
              <a:rPr lang="en-US" dirty="0" smtClean="0"/>
              <a:t>8th graders: play during 7th hour.  </a:t>
            </a:r>
            <a:br>
              <a:rPr lang="en-US" dirty="0" smtClean="0"/>
            </a:br>
            <a:r>
              <a:rPr lang="en-US" dirty="0" smtClean="0"/>
              <a:t>The cost is $10.00 to play and that includes your entry into the tournament and a red "Tackle Heart Disease" t-shirt. You must have 4 players on a team in order to enter. Remember to wear your t-shirt on Wednesday, that is your ticket into the tournament! Please sign up and come support the American Heart Association!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fundraiser works…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American Heart Association Provides all t-shirts.</a:t>
            </a:r>
          </a:p>
          <a:p>
            <a:r>
              <a:rPr lang="en-US" dirty="0" smtClean="0"/>
              <a:t>Students must pay $10.00 each to play.</a:t>
            </a:r>
          </a:p>
          <a:p>
            <a:r>
              <a:rPr lang="en-US" dirty="0" smtClean="0"/>
              <a:t>Teams must have 4 people. </a:t>
            </a:r>
          </a:p>
          <a:p>
            <a:r>
              <a:rPr lang="en-US" dirty="0" smtClean="0"/>
              <a:t>Games consist of 3 minutes. </a:t>
            </a:r>
          </a:p>
          <a:p>
            <a:r>
              <a:rPr lang="en-US" dirty="0" smtClean="0"/>
              <a:t>The tournament takes place during the school day, (or you could do the event after school and have spectators!)</a:t>
            </a:r>
          </a:p>
          <a:p>
            <a:r>
              <a:rPr lang="en-US" dirty="0" smtClean="0"/>
              <a:t>Parents and friends can also purchase a shirt for $10.00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Amanda\AppData\Local\Microsoft\Windows\Temporary Internet Files\Content.IE5\P1SZ0KZG\MC9004387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800600"/>
            <a:ext cx="30734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Candid Captures </a:t>
            </a:r>
            <a:br>
              <a:rPr lang="en-US" dirty="0" smtClean="0"/>
            </a:br>
            <a:r>
              <a:rPr lang="en-US" sz="3100" dirty="0" smtClean="0"/>
              <a:t>Wednesday, December 7</a:t>
            </a:r>
            <a:r>
              <a:rPr lang="en-US" sz="3100" baseline="30000" dirty="0" smtClean="0"/>
              <a:t>th</a:t>
            </a:r>
            <a:endParaRPr lang="en-US" sz="3100" dirty="0"/>
          </a:p>
        </p:txBody>
      </p:sp>
      <p:pic>
        <p:nvPicPr>
          <p:cNvPr id="4" name="Content Placeholder 3" descr="8th.2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2686050" cy="3581400"/>
          </a:xfrm>
        </p:spPr>
      </p:pic>
      <p:pic>
        <p:nvPicPr>
          <p:cNvPr id="7" name="Picture 6" descr="7th.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447800"/>
            <a:ext cx="4876800" cy="3657600"/>
          </a:xfrm>
          <a:prstGeom prst="rect">
            <a:avLst/>
          </a:prstGeom>
        </p:spPr>
      </p:pic>
      <p:pic>
        <p:nvPicPr>
          <p:cNvPr id="8" name="Picture 7" descr="7th.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271" y="3429000"/>
            <a:ext cx="4437529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60438"/>
          </a:xfrm>
        </p:spPr>
        <p:txBody>
          <a:bodyPr/>
          <a:lstStyle/>
          <a:p>
            <a:r>
              <a:rPr lang="en-US" dirty="0" smtClean="0"/>
              <a:t>More tournament action…</a:t>
            </a:r>
            <a:endParaRPr lang="en-US" dirty="0"/>
          </a:p>
        </p:txBody>
      </p:sp>
      <p:pic>
        <p:nvPicPr>
          <p:cNvPr id="4" name="Content Placeholder 3" descr="8th.4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3657600" cy="2743200"/>
          </a:xfrm>
        </p:spPr>
      </p:pic>
      <p:pic>
        <p:nvPicPr>
          <p:cNvPr id="5" name="Picture 4" descr="8th.7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8300" y="1524000"/>
            <a:ext cx="3371850" cy="4495800"/>
          </a:xfrm>
          <a:prstGeom prst="rect">
            <a:avLst/>
          </a:prstGeom>
        </p:spPr>
      </p:pic>
      <p:pic>
        <p:nvPicPr>
          <p:cNvPr id="6" name="Picture 5" descr="Dodgeball for Heart! 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0"/>
            <a:ext cx="4220716" cy="288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go girls!</a:t>
            </a:r>
            <a:endParaRPr lang="en-US" dirty="0"/>
          </a:p>
        </p:txBody>
      </p:sp>
      <p:pic>
        <p:nvPicPr>
          <p:cNvPr id="4" name="Content Placeholder 3" descr="Dodgeball for Heart! 4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6096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on the tournament! </a:t>
            </a:r>
            <a:endParaRPr lang="en-US" dirty="0"/>
          </a:p>
        </p:txBody>
      </p:sp>
      <p:pic>
        <p:nvPicPr>
          <p:cNvPr id="8" name="Content Placeholder 7" descr="7th.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98751" y="1600200"/>
            <a:ext cx="5692849" cy="3810000"/>
          </a:xfrm>
        </p:spPr>
      </p:pic>
      <p:pic>
        <p:nvPicPr>
          <p:cNvPr id="5" name="Picture 4" descr="7th.2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3429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Cheering on our classmates…</a:t>
            </a:r>
            <a:endParaRPr lang="en-US" dirty="0"/>
          </a:p>
        </p:txBody>
      </p:sp>
      <p:pic>
        <p:nvPicPr>
          <p:cNvPr id="4" name="Content Placeholder 3" descr="Dodgeball for Heart! 47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447800"/>
            <a:ext cx="6858000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297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Dodgeball for Heart </vt:lpstr>
      <vt:lpstr>The American Heart Association;  Quick Facts</vt:lpstr>
      <vt:lpstr>Announcements/Posters! </vt:lpstr>
      <vt:lpstr>How the fundraiser works…</vt:lpstr>
      <vt:lpstr>Candid Captures  Wednesday, December 7th</vt:lpstr>
      <vt:lpstr>More tournament action…</vt:lpstr>
      <vt:lpstr>Let’s go girls!</vt:lpstr>
      <vt:lpstr>Bring on the tournament! </vt:lpstr>
      <vt:lpstr>Cheering on our classmates…</vt:lpstr>
      <vt:lpstr>Dodgeball for Heart Flyer </vt:lpstr>
      <vt:lpstr>Thank you for supporting the American Heart Association!</vt:lpstr>
      <vt:lpstr>Overall…..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Dodgeball for Heart </dc:title>
  <dc:creator>Amanda</dc:creator>
  <cp:lastModifiedBy>Amanda</cp:lastModifiedBy>
  <cp:revision>6</cp:revision>
  <dcterms:created xsi:type="dcterms:W3CDTF">2011-12-05T22:56:05Z</dcterms:created>
  <dcterms:modified xsi:type="dcterms:W3CDTF">2011-12-09T12:55:33Z</dcterms:modified>
</cp:coreProperties>
</file>