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3" r:id="rId9"/>
    <p:sldId id="269" r:id="rId10"/>
    <p:sldId id="264" r:id="rId11"/>
    <p:sldId id="270" r:id="rId12"/>
    <p:sldId id="265" r:id="rId13"/>
    <p:sldId id="271" r:id="rId14"/>
    <p:sldId id="266" r:id="rId15"/>
    <p:sldId id="272" r:id="rId16"/>
    <p:sldId id="267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79F442-EF58-4FD7-B3D8-3AD9F0E73BE7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17BAC8-9C66-4AF0-89F9-C65000377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Physical Education</a:t>
            </a:r>
            <a:br>
              <a:rPr lang="en-US" sz="3600" dirty="0" smtClean="0"/>
            </a:br>
            <a:r>
              <a:rPr lang="en-US" sz="3600" dirty="0" smtClean="0"/>
              <a:t> “Kids Say The </a:t>
            </a:r>
            <a:r>
              <a:rPr lang="en-US" sz="3600" dirty="0" err="1" smtClean="0"/>
              <a:t>Darndest</a:t>
            </a:r>
            <a:r>
              <a:rPr lang="en-US" sz="3600" dirty="0" smtClean="0"/>
              <a:t> Things” &amp; Brain Gym Anatomy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 803 </a:t>
            </a:r>
          </a:p>
          <a:p>
            <a:r>
              <a:rPr lang="en-US" dirty="0" smtClean="0"/>
              <a:t>Dan </a:t>
            </a:r>
            <a:r>
              <a:rPr lang="en-US" dirty="0" smtClean="0"/>
              <a:t>Blemaster</a:t>
            </a:r>
          </a:p>
          <a:p>
            <a:r>
              <a:rPr lang="en-US" dirty="0" smtClean="0"/>
              <a:t>Amanda </a:t>
            </a:r>
            <a:r>
              <a:rPr lang="en-US" dirty="0" err="1" smtClean="0"/>
              <a:t>McCristal</a:t>
            </a:r>
            <a:endParaRPr lang="en-US" dirty="0" smtClean="0"/>
          </a:p>
          <a:p>
            <a:r>
              <a:rPr lang="en-US" dirty="0" smtClean="0"/>
              <a:t>Kurt Twichell</a:t>
            </a:r>
            <a:endParaRPr lang="en-US" dirty="0"/>
          </a:p>
        </p:txBody>
      </p:sp>
      <p:pic>
        <p:nvPicPr>
          <p:cNvPr id="1026" name="Picture 2" descr="C:\Users\Kurt\AppData\Local\Microsoft\Windows\Temporary Internet Files\Content.IE5\AG9X79QS\MP90044248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0"/>
            <a:ext cx="3200400" cy="2024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your rectus </a:t>
            </a:r>
            <a:r>
              <a:rPr lang="en-US" dirty="0" err="1" smtClean="0"/>
              <a:t>femoris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0149" y="2197100"/>
            <a:ext cx="4442251" cy="33274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438400" y="2590800"/>
            <a:ext cx="16002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 the rectus </a:t>
            </a:r>
            <a:r>
              <a:rPr lang="en-US" dirty="0" err="1" smtClean="0"/>
              <a:t>femoris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TRUE!</a:t>
            </a:r>
            <a:br>
              <a:rPr lang="en-US" dirty="0" smtClean="0"/>
            </a:br>
            <a:r>
              <a:rPr lang="en-US" dirty="0" smtClean="0"/>
              <a:t>(Jump up and Down!)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your </a:t>
            </a:r>
            <a:r>
              <a:rPr lang="en-US" dirty="0" err="1" smtClean="0"/>
              <a:t>tibialis</a:t>
            </a:r>
            <a:r>
              <a:rPr lang="en-US" dirty="0" smtClean="0"/>
              <a:t> anterior?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7199" y="2139949"/>
            <a:ext cx="4067587" cy="3329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 the </a:t>
            </a:r>
            <a:r>
              <a:rPr lang="en-US" dirty="0" err="1" smtClean="0"/>
              <a:t>pectoralis</a:t>
            </a:r>
            <a:r>
              <a:rPr lang="en-US" dirty="0" smtClean="0"/>
              <a:t> major muscle.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FALSE!</a:t>
            </a:r>
            <a:br>
              <a:rPr lang="en-US" dirty="0" smtClean="0"/>
            </a:br>
            <a:r>
              <a:rPr lang="en-US" dirty="0" smtClean="0"/>
              <a:t>(Jumping Jacks!)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your </a:t>
            </a:r>
            <a:r>
              <a:rPr lang="en-US" dirty="0" err="1" smtClean="0"/>
              <a:t>latissimus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0517" y="2463991"/>
            <a:ext cx="2298700" cy="354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 the </a:t>
            </a:r>
            <a:r>
              <a:rPr lang="en-US" dirty="0" err="1" smtClean="0"/>
              <a:t>latissimus</a:t>
            </a:r>
            <a:r>
              <a:rPr lang="en-US" dirty="0" smtClean="0"/>
              <a:t> </a:t>
            </a:r>
            <a:r>
              <a:rPr lang="en-US" dirty="0" err="1" smtClean="0"/>
              <a:t>dorsi</a:t>
            </a:r>
            <a:r>
              <a:rPr lang="en-US" dirty="0" smtClean="0"/>
              <a:t> muscle!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TRUE!</a:t>
            </a:r>
            <a:br>
              <a:rPr lang="en-US" dirty="0" smtClean="0"/>
            </a:br>
            <a:r>
              <a:rPr lang="en-US" dirty="0" smtClean="0"/>
              <a:t>(Jump Up and Down!)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your </a:t>
            </a:r>
            <a:r>
              <a:rPr lang="en-US" dirty="0" err="1" smtClean="0"/>
              <a:t>piriformis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6449" y="2235391"/>
            <a:ext cx="2935817" cy="397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 the gluteus </a:t>
            </a:r>
            <a:r>
              <a:rPr lang="en-US" dirty="0" err="1" smtClean="0"/>
              <a:t>maximus</a:t>
            </a:r>
            <a:r>
              <a:rPr lang="en-US" dirty="0" smtClean="0"/>
              <a:t> muscle!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piriformis</a:t>
            </a:r>
            <a:r>
              <a:rPr lang="en-US" dirty="0" smtClean="0"/>
              <a:t> muscle is internal to the gluteus </a:t>
            </a:r>
            <a:r>
              <a:rPr lang="en-US" dirty="0" err="1" smtClean="0"/>
              <a:t>maximus</a:t>
            </a:r>
            <a:r>
              <a:rPr lang="en-US" dirty="0" smtClean="0"/>
              <a:t> and rests right above the sciatic nerve.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FALSE!</a:t>
            </a:r>
            <a:br>
              <a:rPr lang="en-US" dirty="0" smtClean="0"/>
            </a:br>
            <a:r>
              <a:rPr lang="en-US" dirty="0" smtClean="0"/>
              <a:t>(Jumping Jacks!)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Thanks for playing </a:t>
            </a:r>
            <a:br>
              <a:rPr lang="en-US" dirty="0" smtClean="0"/>
            </a:br>
            <a:r>
              <a:rPr lang="en-US" dirty="0" smtClean="0"/>
              <a:t>Brian Gym Anatomy!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“My doctor says I have ADHD, so I don’t want to risk anything”</a:t>
            </a:r>
          </a:p>
          <a:p>
            <a:r>
              <a:rPr lang="en-US" dirty="0" smtClean="0"/>
              <a:t>“I was recently diagnosed with an enlarged spleen, so I’m out for the foreseeable future”</a:t>
            </a:r>
          </a:p>
          <a:p>
            <a:r>
              <a:rPr lang="en-US" dirty="0" smtClean="0"/>
              <a:t>“I was at my cousins last weekend, and I was around lots of people smoking… so I have to take it easy.”</a:t>
            </a:r>
          </a:p>
          <a:p>
            <a:r>
              <a:rPr lang="en-US" dirty="0" smtClean="0"/>
              <a:t>(Pointing to their arm) “My </a:t>
            </a:r>
            <a:r>
              <a:rPr lang="en-US" dirty="0" err="1" smtClean="0"/>
              <a:t>gastrocnemius</a:t>
            </a:r>
            <a:r>
              <a:rPr lang="en-US" dirty="0" smtClean="0"/>
              <a:t> is strained”</a:t>
            </a:r>
          </a:p>
          <a:p>
            <a:r>
              <a:rPr lang="en-US" dirty="0" smtClean="0"/>
              <a:t>“I turn red when I run, I think I’m allergic to sweat.”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Quotes from Student Teaching:</a:t>
            </a:r>
            <a:br>
              <a:rPr lang="en-US" dirty="0" smtClean="0"/>
            </a:br>
            <a:r>
              <a:rPr lang="en-US" sz="3600" dirty="0" smtClean="0"/>
              <a:t>“</a:t>
            </a:r>
            <a:r>
              <a:rPr lang="en-US" sz="3600" dirty="0" smtClean="0"/>
              <a:t>So what’s wrong with you today?”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r>
              <a:rPr lang="en-US" dirty="0" smtClean="0"/>
              <a:t>“I have too much dry skin on my legs and I don’t have any lotion”</a:t>
            </a:r>
          </a:p>
          <a:p>
            <a:r>
              <a:rPr lang="en-US" dirty="0" smtClean="0"/>
              <a:t>“I fell this morning, and you might not see any cuts, but I’m pretty sure I’m bleeding internally”</a:t>
            </a:r>
          </a:p>
          <a:p>
            <a:r>
              <a:rPr lang="en-US" dirty="0" smtClean="0"/>
              <a:t>(After opening lap): “My lips feel like they’re going to fall off and my eyelids are all hot”</a:t>
            </a:r>
          </a:p>
          <a:p>
            <a:r>
              <a:rPr lang="en-US" dirty="0" smtClean="0"/>
              <a:t>“Mom said I have an inflamed </a:t>
            </a:r>
            <a:r>
              <a:rPr lang="en-US" dirty="0" smtClean="0"/>
              <a:t>patella (knee cap)!”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Kurt\AppData\Local\Microsoft\Windows\Temporary Internet Files\Content.IE5\AG9X79QS\MC9000603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572000"/>
            <a:ext cx="1805026" cy="1281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r>
              <a:rPr lang="en-US" dirty="0" smtClean="0"/>
              <a:t>A note from the student (verbatim, and with not so great penmanship): “Please excuse Betty from gym today, her leg </a:t>
            </a:r>
            <a:r>
              <a:rPr lang="en-US" dirty="0" err="1" smtClean="0"/>
              <a:t>herts</a:t>
            </a:r>
            <a:r>
              <a:rPr lang="en-US" dirty="0" smtClean="0"/>
              <a:t> - Mom”</a:t>
            </a:r>
          </a:p>
          <a:p>
            <a:r>
              <a:rPr lang="en-US" dirty="0" smtClean="0"/>
              <a:t>“My yoga practitioner said last night not to disrupt my Chi for at LEAST 24 hours.”</a:t>
            </a:r>
          </a:p>
          <a:p>
            <a:r>
              <a:rPr lang="en-US" dirty="0" smtClean="0"/>
              <a:t>“My grandma has “very close” veins and says it’s genetic… I’m feeling pretty tight today.” </a:t>
            </a:r>
          </a:p>
          <a:p>
            <a:r>
              <a:rPr lang="en-US" dirty="0" smtClean="0"/>
              <a:t>“My trainer gets mad if I participate in any unapproved activities. He is very large and fights MMA, so…”</a:t>
            </a:r>
          </a:p>
          <a:p>
            <a:r>
              <a:rPr lang="en-US" dirty="0" smtClean="0"/>
              <a:t>“My legs are too long for these shorts, so until the 70’s come back… I’m out.”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Kurt\AppData\Local\Microsoft\Windows\Temporary Internet Files\Content.IE5\9ZKOXIDP\MC9000602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410200"/>
            <a:ext cx="1447800" cy="1270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</a:t>
            </a:r>
            <a:r>
              <a:rPr lang="en-US" b="1" dirty="0" smtClean="0"/>
              <a:t>agree </a:t>
            </a:r>
            <a:r>
              <a:rPr lang="en-US" dirty="0" smtClean="0"/>
              <a:t>with the picture jump up and down in your own personal space.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you </a:t>
            </a:r>
            <a:r>
              <a:rPr lang="en-US" b="1" dirty="0" smtClean="0"/>
              <a:t>disagree </a:t>
            </a:r>
            <a:r>
              <a:rPr lang="en-US" dirty="0" smtClean="0"/>
              <a:t>with the picture do jumping jacks </a:t>
            </a:r>
            <a:r>
              <a:rPr lang="en-US" dirty="0" smtClean="0"/>
              <a:t>(making an “X”) in </a:t>
            </a:r>
            <a:r>
              <a:rPr lang="en-US" dirty="0" smtClean="0"/>
              <a:t>your own personal space.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Physical Activity in </a:t>
            </a:r>
            <a:r>
              <a:rPr lang="en-US" dirty="0" smtClean="0"/>
              <a:t>the </a:t>
            </a:r>
            <a:r>
              <a:rPr lang="en-US" dirty="0" smtClean="0"/>
              <a:t>Classroom</a:t>
            </a:r>
            <a:br>
              <a:rPr lang="en-US" dirty="0" smtClean="0"/>
            </a:br>
            <a:r>
              <a:rPr lang="en-US" dirty="0" smtClean="0"/>
              <a:t>= Brain Gym!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your bicep </a:t>
            </a:r>
            <a:r>
              <a:rPr lang="en-US" dirty="0" err="1" smtClean="0"/>
              <a:t>brachialis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7620" y="2535996"/>
            <a:ext cx="4634358" cy="347129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905000" y="3276600"/>
            <a:ext cx="19050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 the </a:t>
            </a:r>
            <a:r>
              <a:rPr lang="en-US" dirty="0" err="1" smtClean="0"/>
              <a:t>vastus</a:t>
            </a:r>
            <a:r>
              <a:rPr lang="en-US" dirty="0" smtClean="0"/>
              <a:t> </a:t>
            </a:r>
            <a:r>
              <a:rPr lang="en-US" dirty="0" err="1" smtClean="0"/>
              <a:t>lateralis</a:t>
            </a:r>
            <a:r>
              <a:rPr lang="en-US" dirty="0" smtClean="0"/>
              <a:t> of the thigh muscles.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FALSE!</a:t>
            </a:r>
            <a:br>
              <a:rPr lang="en-US" dirty="0" smtClean="0"/>
            </a:br>
            <a:r>
              <a:rPr lang="en-US" dirty="0" smtClean="0"/>
              <a:t>(Jumping Jacks!)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your patella?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9950" y="2502091"/>
            <a:ext cx="2324100" cy="3505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876800" y="2438400"/>
            <a:ext cx="21336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 the patella, the knee cap bone!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True!</a:t>
            </a:r>
            <a:br>
              <a:rPr lang="en-US" dirty="0" smtClean="0"/>
            </a:br>
            <a:r>
              <a:rPr lang="en-US" dirty="0" smtClean="0"/>
              <a:t>(Jump up and Down!)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452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Physical Education  “Kids Say The Darndest Things” &amp; Brain Gym Anatomy</vt:lpstr>
      <vt:lpstr>Quotes from Student Teaching: “So what’s wrong with you today?”</vt:lpstr>
      <vt:lpstr>Slide 3</vt:lpstr>
      <vt:lpstr>Slide 4</vt:lpstr>
      <vt:lpstr>Physical Activity in the Classroom = Brain Gym!</vt:lpstr>
      <vt:lpstr>Question 1</vt:lpstr>
      <vt:lpstr>FALSE! (Jumping Jacks!) </vt:lpstr>
      <vt:lpstr>Question 2</vt:lpstr>
      <vt:lpstr>True! (Jump up and Down!)</vt:lpstr>
      <vt:lpstr>Question 3</vt:lpstr>
      <vt:lpstr>TRUE! (Jump up and Down!)</vt:lpstr>
      <vt:lpstr>Question 4</vt:lpstr>
      <vt:lpstr>FALSE! (Jumping Jacks!) </vt:lpstr>
      <vt:lpstr>Question 5</vt:lpstr>
      <vt:lpstr>TRUE! (Jump Up and Down!) </vt:lpstr>
      <vt:lpstr>Question 6</vt:lpstr>
      <vt:lpstr>FALSE! (Jumping Jacks!) </vt:lpstr>
      <vt:lpstr>Thanks for playing  Brian Gym Anatomy!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  “Kids Say The Darndest Things”</dc:title>
  <dc:creator>Kurt Twichell</dc:creator>
  <cp:lastModifiedBy>Amanda</cp:lastModifiedBy>
  <cp:revision>6</cp:revision>
  <dcterms:created xsi:type="dcterms:W3CDTF">2012-04-27T17:00:19Z</dcterms:created>
  <dcterms:modified xsi:type="dcterms:W3CDTF">2014-02-14T16:16:34Z</dcterms:modified>
</cp:coreProperties>
</file>